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3" r:id="rId3"/>
    <p:sldId id="270" r:id="rId4"/>
    <p:sldId id="277" r:id="rId5"/>
    <p:sldId id="272" r:id="rId6"/>
    <p:sldId id="279" r:id="rId7"/>
    <p:sldId id="265" r:id="rId8"/>
    <p:sldId id="273" r:id="rId9"/>
    <p:sldId id="269" r:id="rId10"/>
    <p:sldId id="27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824" autoAdjust="0"/>
  </p:normalViewPr>
  <p:slideViewPr>
    <p:cSldViewPr snapToGrid="0">
      <p:cViewPr>
        <p:scale>
          <a:sx n="103" d="100"/>
          <a:sy n="103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E1DA5-2F9E-4A31-8F86-B013AE4AF5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C741-FD53-42BE-AB1C-7DF7469C7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C741-FD53-42BE-AB1C-7DF7469C7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B4B-B28B-4ED6-92E5-4ADEBB352B61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428" y="271491"/>
            <a:ext cx="8460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ISEMP Analysis and Synthesis Workshop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9369" y="17427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i="1" dirty="0" smtClean="0"/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Workshop Welcome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Portland, Oregon – February 25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26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92056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7886700" cy="917022"/>
          </a:xfrm>
        </p:spPr>
        <p:txBody>
          <a:bodyPr/>
          <a:lstStyle/>
          <a:p>
            <a:r>
              <a:rPr lang="en-US" dirty="0" smtClean="0"/>
              <a:t>Day 1: This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50" y="1053548"/>
            <a:ext cx="8515350" cy="5237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825625" algn="l"/>
              </a:tabLst>
            </a:pPr>
            <a:r>
              <a:rPr lang="en-US" b="1" i="1" dirty="0" smtClean="0"/>
              <a:t>Management Focus - </a:t>
            </a:r>
            <a:r>
              <a:rPr lang="en-US" b="1" dirty="0" err="1"/>
              <a:t>CHaMP</a:t>
            </a:r>
            <a:r>
              <a:rPr lang="en-US" b="1" dirty="0"/>
              <a:t>-ISEMP Products to Support BPA and Regional Decision-makers</a:t>
            </a:r>
            <a:endParaRPr lang="en-US" b="1" dirty="0" smtClean="0"/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1:00 – 1:15 : </a:t>
            </a:r>
            <a:r>
              <a:rPr lang="en-US" dirty="0" smtClean="0"/>
              <a:t>Workshop Welcome</a:t>
            </a:r>
          </a:p>
          <a:p>
            <a:pPr>
              <a:tabLst>
                <a:tab pos="1997075" algn="l"/>
              </a:tabLst>
            </a:pPr>
            <a:r>
              <a:rPr lang="en-US" sz="2600" dirty="0" smtClean="0"/>
              <a:t>1:15 – 2:00 : </a:t>
            </a:r>
            <a:r>
              <a:rPr lang="en-US" dirty="0" smtClean="0"/>
              <a:t>Supporting a BPA Framework to help meet 	regional </a:t>
            </a:r>
            <a:r>
              <a:rPr lang="en-US" dirty="0" err="1" smtClean="0"/>
              <a:t>Salmonid</a:t>
            </a:r>
            <a:r>
              <a:rPr lang="en-US" dirty="0" smtClean="0"/>
              <a:t> Mgt. Requirements</a:t>
            </a:r>
          </a:p>
          <a:p>
            <a:pPr>
              <a:tabLst>
                <a:tab pos="1825625" algn="l"/>
              </a:tabLst>
            </a:pPr>
            <a:r>
              <a:rPr lang="en-US" sz="2600" dirty="0"/>
              <a:t>2</a:t>
            </a:r>
            <a:r>
              <a:rPr lang="en-US" sz="2600" dirty="0" smtClean="0"/>
              <a:t>:00 – 2:45 : </a:t>
            </a:r>
            <a:r>
              <a:rPr lang="en-US" dirty="0" smtClean="0"/>
              <a:t>KMQ 1 –</a:t>
            </a:r>
            <a:r>
              <a:rPr lang="en-US" dirty="0"/>
              <a:t> </a:t>
            </a:r>
            <a:r>
              <a:rPr lang="en-US" dirty="0" smtClean="0"/>
              <a:t>Evaluating Ecological Impairments</a:t>
            </a:r>
          </a:p>
          <a:p>
            <a:pPr>
              <a:tabLst>
                <a:tab pos="1825625" algn="l"/>
              </a:tabLst>
            </a:pPr>
            <a:r>
              <a:rPr lang="en-US" sz="2600" dirty="0"/>
              <a:t>2</a:t>
            </a:r>
            <a:r>
              <a:rPr lang="en-US" sz="2600" dirty="0" smtClean="0"/>
              <a:t>:45 – </a:t>
            </a:r>
            <a:r>
              <a:rPr lang="en-US" sz="2600" dirty="0"/>
              <a:t>3</a:t>
            </a:r>
            <a:r>
              <a:rPr lang="en-US" sz="2600" dirty="0" smtClean="0"/>
              <a:t>:00 : </a:t>
            </a:r>
            <a:r>
              <a:rPr lang="en-US" dirty="0" smtClean="0"/>
              <a:t>Break – Restore the Flume</a:t>
            </a:r>
          </a:p>
          <a:p>
            <a:pPr>
              <a:tabLst>
                <a:tab pos="1997075" algn="l"/>
              </a:tabLst>
            </a:pPr>
            <a:r>
              <a:rPr lang="en-US" sz="2600" dirty="0"/>
              <a:t>3</a:t>
            </a:r>
            <a:r>
              <a:rPr lang="en-US" sz="2600" dirty="0" smtClean="0"/>
              <a:t>:00 – 3:45 : </a:t>
            </a:r>
            <a:r>
              <a:rPr lang="en-US" dirty="0" smtClean="0"/>
              <a:t>KMQ 2 – Planning, Prioritization &amp; 		Implementation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3:45 – 4:15 : </a:t>
            </a:r>
            <a:r>
              <a:rPr lang="en-US" dirty="0" smtClean="0"/>
              <a:t>KMQ 3 – Action Effectiveness &amp; Adaptive Mgt.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4:15 – 4:30 : </a:t>
            </a:r>
            <a:r>
              <a:rPr lang="en-US" dirty="0" smtClean="0"/>
              <a:t>Synthesis and Prioritization for Day 2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4:30 – 6:30 : </a:t>
            </a:r>
            <a:r>
              <a:rPr lang="en-US" dirty="0" smtClean="0"/>
              <a:t>Informal Discussion Session</a:t>
            </a:r>
          </a:p>
          <a:p>
            <a:pPr>
              <a:tabLst>
                <a:tab pos="18256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404"/>
            <a:ext cx="7886700" cy="698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 Purpose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974"/>
            <a:ext cx="7886700" cy="5192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Workshop Purpose</a:t>
            </a:r>
            <a:r>
              <a:rPr lang="en-US" dirty="0"/>
              <a:t>: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review how </a:t>
            </a:r>
            <a:r>
              <a:rPr lang="en-US" dirty="0" err="1"/>
              <a:t>CHaMP</a:t>
            </a:r>
            <a:r>
              <a:rPr lang="en-US" dirty="0"/>
              <a:t>-ISEMP habitat and fish data, analyses, and synthesis products could be used to support the FCRPS </a:t>
            </a:r>
            <a:r>
              <a:rPr lang="en-US" dirty="0" err="1"/>
              <a:t>BiOp</a:t>
            </a:r>
            <a:r>
              <a:rPr lang="en-US" dirty="0"/>
              <a:t> management community’s </a:t>
            </a:r>
            <a:r>
              <a:rPr lang="en-US" dirty="0" smtClean="0"/>
              <a:t>needs.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Objectives:  </a:t>
            </a:r>
          </a:p>
          <a:p>
            <a:r>
              <a:rPr lang="en-US" dirty="0" smtClean="0"/>
              <a:t>Present </a:t>
            </a:r>
            <a:r>
              <a:rPr lang="en-US" dirty="0"/>
              <a:t>options for converting </a:t>
            </a:r>
            <a:r>
              <a:rPr lang="en-US" dirty="0" smtClean="0"/>
              <a:t>monitoring data and analyses into </a:t>
            </a:r>
            <a:r>
              <a:rPr lang="en-US" dirty="0"/>
              <a:t>usable and consumable products to help answer BPA Key Management Questions (KMQs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Gather </a:t>
            </a:r>
            <a:r>
              <a:rPr lang="en-US" dirty="0"/>
              <a:t>feedback from managers and policy decision-makers, monitoring practitioners and others on the </a:t>
            </a:r>
            <a:r>
              <a:rPr lang="en-US" dirty="0" smtClean="0"/>
              <a:t>proposed approaches.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7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7886700" cy="917022"/>
          </a:xfrm>
        </p:spPr>
        <p:txBody>
          <a:bodyPr/>
          <a:lstStyle/>
          <a:p>
            <a:r>
              <a:rPr lang="en-US" dirty="0" smtClean="0"/>
              <a:t>Day 1: This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50" y="1053548"/>
            <a:ext cx="8515350" cy="5237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825625" algn="l"/>
              </a:tabLst>
            </a:pPr>
            <a:r>
              <a:rPr lang="en-US" b="1" i="1" dirty="0" smtClean="0"/>
              <a:t>Management Focus - </a:t>
            </a:r>
            <a:r>
              <a:rPr lang="en-US" b="1" dirty="0" err="1"/>
              <a:t>CHaMP</a:t>
            </a:r>
            <a:r>
              <a:rPr lang="en-US" b="1" dirty="0"/>
              <a:t>-ISEMP Products to Support BPA and Regional Decision-makers</a:t>
            </a:r>
            <a:endParaRPr lang="en-US" b="1" dirty="0" smtClean="0"/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1:00 – 1:15 : </a:t>
            </a:r>
            <a:r>
              <a:rPr lang="en-US" dirty="0" smtClean="0"/>
              <a:t>Workshop Welcome</a:t>
            </a:r>
          </a:p>
          <a:p>
            <a:pPr>
              <a:tabLst>
                <a:tab pos="1997075" algn="l"/>
              </a:tabLst>
            </a:pPr>
            <a:r>
              <a:rPr lang="en-US" sz="2600" dirty="0" smtClean="0"/>
              <a:t>1:15 – 2:00 : </a:t>
            </a:r>
            <a:r>
              <a:rPr lang="en-US" dirty="0" smtClean="0"/>
              <a:t>Supporting a BPA Framework to help meet 	regional </a:t>
            </a:r>
            <a:r>
              <a:rPr lang="en-US" dirty="0" err="1" smtClean="0"/>
              <a:t>Salmonid</a:t>
            </a:r>
            <a:r>
              <a:rPr lang="en-US" dirty="0" smtClean="0"/>
              <a:t> Mgt. Requirements</a:t>
            </a:r>
          </a:p>
          <a:p>
            <a:pPr>
              <a:tabLst>
                <a:tab pos="1825625" algn="l"/>
              </a:tabLst>
            </a:pPr>
            <a:r>
              <a:rPr lang="en-US" sz="2600" dirty="0"/>
              <a:t>2</a:t>
            </a:r>
            <a:r>
              <a:rPr lang="en-US" sz="2600" dirty="0" smtClean="0"/>
              <a:t>:00 – 2:45 : </a:t>
            </a:r>
            <a:r>
              <a:rPr lang="en-US" dirty="0" smtClean="0"/>
              <a:t>KMQ 1 –</a:t>
            </a:r>
            <a:r>
              <a:rPr lang="en-US" dirty="0"/>
              <a:t> </a:t>
            </a:r>
            <a:r>
              <a:rPr lang="en-US" dirty="0" smtClean="0"/>
              <a:t>Evaluating Ecological Impairments</a:t>
            </a:r>
          </a:p>
          <a:p>
            <a:pPr>
              <a:tabLst>
                <a:tab pos="1825625" algn="l"/>
              </a:tabLst>
            </a:pPr>
            <a:r>
              <a:rPr lang="en-US" sz="2600" dirty="0"/>
              <a:t>2</a:t>
            </a:r>
            <a:r>
              <a:rPr lang="en-US" sz="2600" dirty="0" smtClean="0"/>
              <a:t>:45 – </a:t>
            </a:r>
            <a:r>
              <a:rPr lang="en-US" sz="2600" dirty="0"/>
              <a:t>3</a:t>
            </a:r>
            <a:r>
              <a:rPr lang="en-US" sz="2600" dirty="0" smtClean="0"/>
              <a:t>:00 : </a:t>
            </a:r>
            <a:r>
              <a:rPr lang="en-US" dirty="0" smtClean="0"/>
              <a:t>Break – Restore the Flume</a:t>
            </a:r>
          </a:p>
          <a:p>
            <a:pPr>
              <a:tabLst>
                <a:tab pos="1997075" algn="l"/>
              </a:tabLst>
            </a:pPr>
            <a:r>
              <a:rPr lang="en-US" sz="2600" dirty="0"/>
              <a:t>3</a:t>
            </a:r>
            <a:r>
              <a:rPr lang="en-US" sz="2600" dirty="0" smtClean="0"/>
              <a:t>:00 – 3:45 : </a:t>
            </a:r>
            <a:r>
              <a:rPr lang="en-US" dirty="0" smtClean="0"/>
              <a:t>KMQ 2 – Planning, Prioritization &amp; 		Implementation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3:45 – 4:15 : </a:t>
            </a:r>
            <a:r>
              <a:rPr lang="en-US" dirty="0" smtClean="0"/>
              <a:t>KMQ 3 – Action Effectiveness &amp; Adaptive Mgt.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4:15 – 4:30 : </a:t>
            </a:r>
            <a:r>
              <a:rPr lang="en-US" dirty="0" smtClean="0"/>
              <a:t>Synthesis and Prioritization for Day 2</a:t>
            </a:r>
          </a:p>
          <a:p>
            <a:pPr>
              <a:tabLst>
                <a:tab pos="1825625" algn="l"/>
              </a:tabLst>
            </a:pPr>
            <a:r>
              <a:rPr lang="en-US" sz="2600" dirty="0" smtClean="0"/>
              <a:t>4:30 – 6:30 : </a:t>
            </a:r>
            <a:r>
              <a:rPr lang="en-US" dirty="0" smtClean="0"/>
              <a:t>Informal Discussion Session</a:t>
            </a:r>
          </a:p>
          <a:p>
            <a:pPr>
              <a:tabLst>
                <a:tab pos="18256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7886700" cy="917022"/>
          </a:xfrm>
        </p:spPr>
        <p:txBody>
          <a:bodyPr/>
          <a:lstStyle/>
          <a:p>
            <a:r>
              <a:rPr lang="en-US" dirty="0" smtClean="0"/>
              <a:t>Day 2: Tomorrow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3548"/>
            <a:ext cx="8515350" cy="5237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885950" algn="l"/>
              </a:tabLst>
            </a:pPr>
            <a:r>
              <a:rPr lang="en-US" b="1" i="1" dirty="0" smtClean="0"/>
              <a:t>Technical Focus </a:t>
            </a:r>
            <a:r>
              <a:rPr lang="en-US" b="1" dirty="0" smtClean="0"/>
              <a:t>- </a:t>
            </a:r>
            <a:r>
              <a:rPr lang="en-US" b="1" dirty="0"/>
              <a:t>Review of the Science Underlying the Analyses &amp; Synthesis Products </a:t>
            </a:r>
            <a:endParaRPr lang="en-US" b="1" dirty="0" smtClean="0"/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8:00 – 8:15 : </a:t>
            </a:r>
            <a:r>
              <a:rPr lang="en-US" dirty="0" smtClean="0"/>
              <a:t>Workshop Welcome</a:t>
            </a:r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8:15 – 8:30 : </a:t>
            </a:r>
            <a:r>
              <a:rPr lang="en-US" dirty="0" smtClean="0"/>
              <a:t>Overview of the Science Used to Address KMQs</a:t>
            </a:r>
          </a:p>
          <a:p>
            <a:pPr>
              <a:tabLst>
                <a:tab pos="2108200" algn="l"/>
              </a:tabLst>
            </a:pPr>
            <a:r>
              <a:rPr lang="en-US" sz="2600" dirty="0" smtClean="0"/>
              <a:t>8:30 – 10:00 : </a:t>
            </a:r>
            <a:r>
              <a:rPr lang="en-US" dirty="0"/>
              <a:t>The Details Supporting the </a:t>
            </a:r>
            <a:r>
              <a:rPr lang="en-US" dirty="0" smtClean="0"/>
              <a:t>Storylines, 	Syntheses</a:t>
            </a:r>
            <a:r>
              <a:rPr lang="en-US" dirty="0"/>
              <a:t>, and Status </a:t>
            </a:r>
            <a:r>
              <a:rPr lang="en-US" dirty="0" smtClean="0"/>
              <a:t>Updates</a:t>
            </a:r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10:00 – 10:15 : </a:t>
            </a:r>
            <a:r>
              <a:rPr lang="en-US" dirty="0" smtClean="0"/>
              <a:t>Break</a:t>
            </a:r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10:15 – 11:15 : </a:t>
            </a:r>
            <a:r>
              <a:rPr lang="en-US" dirty="0" err="1" smtClean="0"/>
              <a:t>CHaMP</a:t>
            </a:r>
            <a:r>
              <a:rPr lang="en-US" dirty="0" smtClean="0"/>
              <a:t> Metrics and Diagnostics Review</a:t>
            </a:r>
          </a:p>
          <a:p>
            <a:pPr>
              <a:tabLst>
                <a:tab pos="2281238" algn="l"/>
              </a:tabLst>
            </a:pPr>
            <a:r>
              <a:rPr lang="en-US" sz="2600" dirty="0" smtClean="0"/>
              <a:t>11:15 – 11:45 : </a:t>
            </a:r>
            <a:r>
              <a:rPr lang="en-US" dirty="0" smtClean="0"/>
              <a:t>Considerations for ending the </a:t>
            </a:r>
            <a:r>
              <a:rPr lang="en-US" dirty="0" err="1" smtClean="0"/>
              <a:t>CHaMP</a:t>
            </a:r>
            <a:r>
              <a:rPr lang="en-US" dirty="0" smtClean="0"/>
              <a:t> Pilot 	Phase</a:t>
            </a:r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11:45 – 12:00 : </a:t>
            </a:r>
            <a:r>
              <a:rPr lang="en-US" dirty="0" smtClean="0"/>
              <a:t>Wrap-up and Next Steps</a:t>
            </a:r>
          </a:p>
          <a:p>
            <a:pPr>
              <a:tabLst>
                <a:tab pos="1885950" algn="l"/>
              </a:tabLst>
            </a:pPr>
            <a:r>
              <a:rPr lang="en-US" sz="2600" dirty="0" smtClean="0"/>
              <a:t>12:00 : </a:t>
            </a:r>
            <a:r>
              <a:rPr lang="en-US" dirty="0" smtClean="0"/>
              <a:t>Adjourn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59" y="1473086"/>
            <a:ext cx="3656911" cy="6105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Monitoring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21044" r="18687" b="15984"/>
          <a:stretch/>
        </p:blipFill>
        <p:spPr>
          <a:xfrm>
            <a:off x="2729045" y="1024237"/>
            <a:ext cx="6488935" cy="59570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445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 Decision Support Products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8648" y="2525503"/>
            <a:ext cx="2797927" cy="61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goes here?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590" y="4539579"/>
            <a:ext cx="2950457" cy="983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Key Management Questions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63278" y="2823338"/>
            <a:ext cx="1590529" cy="28356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7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253" y="973990"/>
            <a:ext cx="8815728" cy="5782295"/>
            <a:chOff x="271253" y="973990"/>
            <a:chExt cx="8815728" cy="5782295"/>
          </a:xfrm>
        </p:grpSpPr>
        <p:pic>
          <p:nvPicPr>
            <p:cNvPr id="5" name="Picture 4" descr="CHaMP_ISEMP_20140221_B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7" b="27551"/>
            <a:stretch/>
          </p:blipFill>
          <p:spPr>
            <a:xfrm>
              <a:off x="311951" y="998649"/>
              <a:ext cx="8775030" cy="4968582"/>
            </a:xfrm>
            <a:prstGeom prst="rect">
              <a:avLst/>
            </a:prstGeom>
          </p:spPr>
        </p:pic>
        <p:pic>
          <p:nvPicPr>
            <p:cNvPr id="7" name="Picture 6" descr="CHaMP_ISEMP_20140221_B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79" t="72809" r="1405" b="2202"/>
            <a:stretch/>
          </p:blipFill>
          <p:spPr>
            <a:xfrm>
              <a:off x="2453608" y="5042555"/>
              <a:ext cx="1874112" cy="17137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1253" y="973990"/>
              <a:ext cx="2293321" cy="345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0866" y="24658"/>
            <a:ext cx="8902038" cy="1234516"/>
          </a:xfrm>
        </p:spPr>
        <p:txBody>
          <a:bodyPr>
            <a:noAutofit/>
          </a:bodyPr>
          <a:lstStyle/>
          <a:p>
            <a:r>
              <a:rPr lang="en-US" dirty="0" smtClean="0"/>
              <a:t>Relationship Between </a:t>
            </a:r>
            <a:r>
              <a:rPr lang="en-US" dirty="0" err="1" smtClean="0"/>
              <a:t>CHaMP</a:t>
            </a:r>
            <a:r>
              <a:rPr lang="en-US" dirty="0" smtClean="0"/>
              <a:t> &amp; </a:t>
            </a:r>
            <a:r>
              <a:rPr lang="en-US" dirty="0" err="1" smtClean="0"/>
              <a:t>ISEMP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6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2-22 at 3.28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r="764"/>
          <a:stretch>
            <a:fillRect/>
          </a:stretch>
        </p:blipFill>
        <p:spPr>
          <a:xfrm>
            <a:off x="91480" y="1306873"/>
            <a:ext cx="9028040" cy="498105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7" y="49316"/>
            <a:ext cx="8939019" cy="1234516"/>
          </a:xfrm>
        </p:spPr>
        <p:txBody>
          <a:bodyPr>
            <a:noAutofit/>
          </a:bodyPr>
          <a:lstStyle/>
          <a:p>
            <a:r>
              <a:rPr lang="en-US" dirty="0" smtClean="0"/>
              <a:t>Integration of Regional Monitoring Programs -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8" y="86302"/>
            <a:ext cx="9086974" cy="98793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Is the </a:t>
            </a:r>
            <a:r>
              <a:rPr lang="en-US" sz="4200" dirty="0" err="1" smtClean="0"/>
              <a:t>CHaMP</a:t>
            </a:r>
            <a:r>
              <a:rPr lang="en-US" sz="4200" dirty="0" smtClean="0"/>
              <a:t> Pilot Phase Complete?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245228"/>
            <a:ext cx="8519810" cy="49562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useful descriptions of stream habitat condition generated by </a:t>
            </a:r>
            <a:r>
              <a:rPr lang="en-US" dirty="0" err="1" smtClean="0"/>
              <a:t>CHaMP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Do the </a:t>
            </a:r>
            <a:r>
              <a:rPr lang="en-US" dirty="0" err="1" smtClean="0"/>
              <a:t>CHaMP</a:t>
            </a:r>
            <a:r>
              <a:rPr lang="en-US" dirty="0" smtClean="0"/>
              <a:t> response design and survey design support habitat management decision making across the interior Columbia River basin?</a:t>
            </a:r>
          </a:p>
          <a:p>
            <a:endParaRPr lang="en-US" dirty="0"/>
          </a:p>
          <a:p>
            <a:r>
              <a:rPr lang="en-US" dirty="0" smtClean="0"/>
              <a:t>Are the methods implemented by </a:t>
            </a:r>
            <a:r>
              <a:rPr lang="en-US" dirty="0" err="1" smtClean="0"/>
              <a:t>CHaMP</a:t>
            </a:r>
            <a:r>
              <a:rPr lang="en-US" dirty="0" smtClean="0"/>
              <a:t> exportable to other projects and programs?</a:t>
            </a:r>
          </a:p>
          <a:p>
            <a:endParaRPr lang="en-US" dirty="0" smtClean="0"/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3359</TotalTime>
  <Words>330</Words>
  <Application>Microsoft Macintosh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Introductory Remarks</vt:lpstr>
      <vt:lpstr>Workshop Purpose &amp; Objectives</vt:lpstr>
      <vt:lpstr>Day 1: This Afternoon</vt:lpstr>
      <vt:lpstr>Day 2: Tomorrow Morning</vt:lpstr>
      <vt:lpstr>PowerPoint Presentation</vt:lpstr>
      <vt:lpstr>Relationship Between CHaMP &amp; ISEMP</vt:lpstr>
      <vt:lpstr>Integration of Regional Monitoring Programs - Sites</vt:lpstr>
      <vt:lpstr>Is the CHaMP Pilot Phase Complete?</vt:lpstr>
      <vt:lpstr>Day 1: This Afternoon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1 - 01 - Workshop Introduction - Chris Jordan</dc:title>
  <dc:creator>marthaj</dc:creator>
  <cp:lastModifiedBy>Chris Jordan</cp:lastModifiedBy>
  <cp:revision>44</cp:revision>
  <cp:lastPrinted>2014-02-18T16:47:33Z</cp:lastPrinted>
  <dcterms:created xsi:type="dcterms:W3CDTF">2014-02-18T15:57:48Z</dcterms:created>
  <dcterms:modified xsi:type="dcterms:W3CDTF">2014-02-25T18:31:49Z</dcterms:modified>
</cp:coreProperties>
</file>