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2" r:id="rId2"/>
    <p:sldId id="256" r:id="rId3"/>
    <p:sldId id="259" r:id="rId4"/>
    <p:sldId id="258" r:id="rId5"/>
    <p:sldId id="261" r:id="rId6"/>
    <p:sldId id="264" r:id="rId7"/>
    <p:sldId id="265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2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30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9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67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56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7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62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68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04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9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AE69A-BFBD-4A85-B751-0B5A364DF470}" type="datetimeFigureOut">
              <a:rPr lang="en-US" smtClean="0"/>
              <a:t>6/30/2015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62936-2458-470D-8C1E-B60CBA479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Roundtable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SNSC July 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Flat </a:t>
            </a:r>
            <a:r>
              <a:rPr lang="en-US" dirty="0"/>
              <a:t>Budget</a:t>
            </a:r>
          </a:p>
          <a:p>
            <a:pPr lvl="1"/>
            <a:r>
              <a:rPr lang="en-US" dirty="0"/>
              <a:t>Placeholder for USACE website management</a:t>
            </a:r>
          </a:p>
          <a:p>
            <a:pPr lvl="1"/>
            <a:r>
              <a:rPr lang="en-US" dirty="0"/>
              <a:t>Any new developments from BPA</a:t>
            </a:r>
            <a:r>
              <a:rPr lang="en-US" dirty="0" smtClean="0"/>
              <a:t>?</a:t>
            </a:r>
          </a:p>
          <a:p>
            <a:pPr lvl="1"/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Issues</a:t>
            </a:r>
            <a:r>
              <a:rPr lang="en-US" sz="2800" dirty="0"/>
              <a:t>, problems, discussion?</a:t>
            </a:r>
          </a:p>
          <a:p>
            <a:pPr marL="228600" lvl="1">
              <a:spcBef>
                <a:spcPts val="1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102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3865"/>
            <a:ext cx="9144000" cy="115951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339966"/>
                </a:solidFill>
              </a:rPr>
              <a:t>FY 15 Spending Snapshot (as of 6/17/15)</a:t>
            </a:r>
            <a:endParaRPr lang="en-US" sz="4400" dirty="0">
              <a:solidFill>
                <a:srgbClr val="3399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657198"/>
              </p:ext>
            </p:extLst>
          </p:nvPr>
        </p:nvGraphicFramePr>
        <p:xfrm>
          <a:off x="1005015" y="1499284"/>
          <a:ext cx="9893644" cy="49522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1973"/>
                <a:gridCol w="3265449"/>
                <a:gridCol w="1514147"/>
                <a:gridCol w="3162075"/>
              </a:tblGrid>
              <a:tr h="467909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Percent of Funds Remaining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Billed thru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Percent of Year Remaining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CCT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87.0%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March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50.0%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IDFG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67.1%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May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33.0%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MFWP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58.5%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March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50.0%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ODFW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44.5%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33.0%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PSMFC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43.7%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May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33.0%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USFWS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0.0%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Year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0.0%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WDFW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56.8%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April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>
                          <a:effectLst/>
                        </a:rPr>
                        <a:t>42.0%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6790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Total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48.9%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95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Emerging Technologies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Report completed by Mike last month</a:t>
            </a:r>
          </a:p>
          <a:p>
            <a:r>
              <a:rPr lang="en-US" dirty="0" smtClean="0"/>
              <a:t>Second Workshop co-sponsored with Sitka, PNAMP, and the Western </a:t>
            </a:r>
            <a:r>
              <a:rPr lang="en-US" dirty="0"/>
              <a:t>Forestry and Conservation </a:t>
            </a:r>
            <a:r>
              <a:rPr lang="en-US" dirty="0" smtClean="0"/>
              <a:t>Association; Nov. 18 &amp; 19 in Portland</a:t>
            </a:r>
          </a:p>
          <a:p>
            <a:r>
              <a:rPr lang="en-US" dirty="0" smtClean="0"/>
              <a:t>Additional Device Purchases?</a:t>
            </a:r>
          </a:p>
          <a:p>
            <a:pPr lvl="1"/>
            <a:r>
              <a:rPr lang="en-US" dirty="0" smtClean="0"/>
              <a:t>$25,000 +/- could be available</a:t>
            </a:r>
          </a:p>
          <a:p>
            <a:pPr lvl="1"/>
            <a:r>
              <a:rPr lang="en-US" dirty="0" smtClean="0"/>
              <a:t>Interest expressed by;</a:t>
            </a:r>
          </a:p>
          <a:p>
            <a:pPr lvl="2"/>
            <a:r>
              <a:rPr lang="en-US" dirty="0" smtClean="0"/>
              <a:t>IDFG = $4,000</a:t>
            </a:r>
          </a:p>
          <a:p>
            <a:pPr lvl="2"/>
            <a:r>
              <a:rPr lang="en-US" dirty="0" smtClean="0"/>
              <a:t>WDFW = $15,000</a:t>
            </a:r>
          </a:p>
          <a:p>
            <a:pPr lvl="2"/>
            <a:r>
              <a:rPr lang="en-US" dirty="0" smtClean="0"/>
              <a:t>CCT = $3,800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21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056419"/>
              </p:ext>
            </p:extLst>
          </p:nvPr>
        </p:nvGraphicFramePr>
        <p:xfrm>
          <a:off x="1425147" y="494267"/>
          <a:ext cx="9349943" cy="579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1380"/>
                <a:gridCol w="1271380"/>
                <a:gridCol w="1271380"/>
                <a:gridCol w="1271380"/>
                <a:gridCol w="4264423"/>
              </a:tblGrid>
              <a:tr h="321734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FY 2015 Device Purchase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Requests (with bids)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WDFW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$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15,063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5 Toughpads 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19304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IDFG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$2,940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6 </a:t>
                      </a: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Sony  </a:t>
                      </a:r>
                      <a:r>
                        <a:rPr lang="en-US" sz="2000" b="1" u="none" strike="noStrike" dirty="0" err="1">
                          <a:effectLst/>
                          <a:latin typeface="+mn-lt"/>
                        </a:rPr>
                        <a:t>Xperia</a:t>
                      </a:r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™ Z3 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 compact Tablets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ODFW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no request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965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CCT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$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3,695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1 SX Blue II-B GPS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MFWP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no request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USFWS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no request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PSMFC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no request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321734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u="none" strike="noStrike">
                          <a:effectLst/>
                          <a:latin typeface="+mn-lt"/>
                        </a:rPr>
                        <a:t>Total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u="none" strike="noStrike" dirty="0">
                          <a:effectLst/>
                          <a:latin typeface="+mn-lt"/>
                        </a:rPr>
                        <a:t>$</a:t>
                      </a:r>
                      <a:r>
                        <a:rPr lang="en-US" sz="2000" b="1" u="none" strike="noStrike" dirty="0" smtClean="0">
                          <a:effectLst/>
                          <a:latin typeface="+mn-lt"/>
                        </a:rPr>
                        <a:t>21,698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PSMFC</a:t>
                      </a:r>
                      <a:r>
                        <a:rPr lang="en-US" sz="2000" b="1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savings s</a:t>
                      </a:r>
                      <a:r>
                        <a:rPr lang="en-US" sz="2000" b="1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hould </a:t>
                      </a:r>
                      <a:r>
                        <a:rPr 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 able to cover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47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items…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Pisces Quarterly Update due July 15th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44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Update on CA Dataflow vs. Predictions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SNSC July 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536" y="317499"/>
            <a:ext cx="9494927" cy="62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2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Next FY Statement of Work and Budget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SNSC July 1,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91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Direction for 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Renew Updating Priority Traditional Data </a:t>
            </a:r>
            <a:endParaRPr lang="en-US" dirty="0" smtClean="0"/>
          </a:p>
          <a:p>
            <a:pPr lvl="1"/>
            <a:r>
              <a:rPr lang="en-US" dirty="0"/>
              <a:t>Proposed simple and consistent Milestone language </a:t>
            </a:r>
          </a:p>
          <a:p>
            <a:r>
              <a:rPr lang="en-US" dirty="0" smtClean="0"/>
              <a:t>CA </a:t>
            </a:r>
            <a:r>
              <a:rPr lang="en-US" dirty="0" smtClean="0"/>
              <a:t>remains priority</a:t>
            </a:r>
          </a:p>
          <a:p>
            <a:pPr lvl="1"/>
            <a:r>
              <a:rPr lang="en-US" dirty="0" smtClean="0"/>
              <a:t>5 Year Plan for CA</a:t>
            </a:r>
          </a:p>
          <a:p>
            <a:r>
              <a:rPr lang="en-US" dirty="0" smtClean="0"/>
              <a:t>Continue Simplification </a:t>
            </a:r>
            <a:r>
              <a:rPr lang="en-US" dirty="0" smtClean="0"/>
              <a:t>of </a:t>
            </a:r>
            <a:r>
              <a:rPr lang="en-US" dirty="0" smtClean="0"/>
              <a:t>SOW – 17 WE (20 in 2015)</a:t>
            </a:r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 </a:t>
            </a:r>
            <a:r>
              <a:rPr lang="en-US" sz="2800" dirty="0"/>
              <a:t>Other SOW themes;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Secure Data Repositories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Dissemination of Data (website, display, query system…)</a:t>
            </a:r>
          </a:p>
          <a:p>
            <a:pPr marL="685800" lvl="2">
              <a:spcBef>
                <a:spcPts val="1000"/>
              </a:spcBef>
            </a:pPr>
            <a:r>
              <a:rPr lang="en-US" dirty="0"/>
              <a:t>Field Device Trials and Workshop</a:t>
            </a:r>
          </a:p>
          <a:p>
            <a:endParaRPr lang="en-US" dirty="0" smtClean="0"/>
          </a:p>
          <a:p>
            <a:pPr marL="228600" lvl="1">
              <a:spcBef>
                <a:spcPts val="1000"/>
              </a:spcBef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05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293</Words>
  <Application>Microsoft Office PowerPoint</Application>
  <PresentationFormat>Widescreen</PresentationFormat>
  <Paragraphs>87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Roundtable</vt:lpstr>
      <vt:lpstr>FY 15 Spending Snapshot (as of 6/17/15)</vt:lpstr>
      <vt:lpstr>Emerging Technologies </vt:lpstr>
      <vt:lpstr>PowerPoint Presentation</vt:lpstr>
      <vt:lpstr>Other items…</vt:lpstr>
      <vt:lpstr>Update on CA Dataflow vs. Predictions</vt:lpstr>
      <vt:lpstr>PowerPoint Presentation</vt:lpstr>
      <vt:lpstr>Next FY Statement of Work and Budget </vt:lpstr>
      <vt:lpstr>Current Direction for 2016</vt:lpstr>
      <vt:lpstr>PowerPoint Presentation</vt:lpstr>
    </vt:vector>
  </TitlesOfParts>
  <Company>PSMFC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Wheaton</dc:creator>
  <cp:lastModifiedBy>Chris Wheaton</cp:lastModifiedBy>
  <cp:revision>18</cp:revision>
  <dcterms:created xsi:type="dcterms:W3CDTF">2015-06-09T17:44:45Z</dcterms:created>
  <dcterms:modified xsi:type="dcterms:W3CDTF">2015-06-30T21:58:10Z</dcterms:modified>
</cp:coreProperties>
</file>